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4" r:id="rId1"/>
  </p:sldMasterIdLst>
  <p:notesMasterIdLst>
    <p:notesMasterId r:id="rId5"/>
  </p:notesMasterIdLst>
  <p:sldIdLst>
    <p:sldId id="256" r:id="rId2"/>
    <p:sldId id="257" r:id="rId3"/>
    <p:sldId id="258" r:id="rId4"/>
  </p:sldIdLst>
  <p:sldSz cx="11704638" cy="73152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28" userDrawn="1">
          <p15:clr>
            <a:srgbClr val="A4A3A4"/>
          </p15:clr>
        </p15:guide>
        <p15:guide id="2" pos="368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D0C6"/>
    <a:srgbClr val="F55C39"/>
    <a:srgbClr val="298BBC"/>
    <a:srgbClr val="ECE774"/>
    <a:srgbClr val="B8E2F7"/>
    <a:srgbClr val="F7D4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728"/>
  </p:normalViewPr>
  <p:slideViewPr>
    <p:cSldViewPr snapToGrid="0" snapToObjects="1" showGuides="1">
      <p:cViewPr>
        <p:scale>
          <a:sx n="95" d="100"/>
          <a:sy n="95" d="100"/>
        </p:scale>
        <p:origin x="696" y="-8"/>
      </p:cViewPr>
      <p:guideLst>
        <p:guide orient="horz" pos="2328"/>
        <p:guide pos="368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85E19E-E17B-5643-A529-C71CC1A1B47E}" type="datetimeFigureOut">
              <a:rPr lang="en-US" smtClean="0"/>
              <a:t>2/4/17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3DDC95-3E6B-0347-BFB8-48339ADC49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899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3DDC95-3E6B-0347-BFB8-48339ADC497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4826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63080" y="1197187"/>
            <a:ext cx="8778479" cy="2546773"/>
          </a:xfrm>
        </p:spPr>
        <p:txBody>
          <a:bodyPr anchor="b"/>
          <a:lstStyle>
            <a:lvl1pPr algn="ctr">
              <a:defRPr sz="576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63080" y="3842174"/>
            <a:ext cx="8778479" cy="1766146"/>
          </a:xfrm>
        </p:spPr>
        <p:txBody>
          <a:bodyPr/>
          <a:lstStyle>
            <a:lvl1pPr marL="0" indent="0" algn="ctr">
              <a:buNone/>
              <a:defRPr sz="2304"/>
            </a:lvl1pPr>
            <a:lvl2pPr marL="438912" indent="0" algn="ctr">
              <a:buNone/>
              <a:defRPr sz="1920"/>
            </a:lvl2pPr>
            <a:lvl3pPr marL="877824" indent="0" algn="ctr">
              <a:buNone/>
              <a:defRPr sz="1728"/>
            </a:lvl3pPr>
            <a:lvl4pPr marL="1316736" indent="0" algn="ctr">
              <a:buNone/>
              <a:defRPr sz="1536"/>
            </a:lvl4pPr>
            <a:lvl5pPr marL="1755648" indent="0" algn="ctr">
              <a:buNone/>
              <a:defRPr sz="1536"/>
            </a:lvl5pPr>
            <a:lvl6pPr marL="2194560" indent="0" algn="ctr">
              <a:buNone/>
              <a:defRPr sz="1536"/>
            </a:lvl6pPr>
            <a:lvl7pPr marL="2633472" indent="0" algn="ctr">
              <a:buNone/>
              <a:defRPr sz="1536"/>
            </a:lvl7pPr>
            <a:lvl8pPr marL="3072384" indent="0" algn="ctr">
              <a:buNone/>
              <a:defRPr sz="1536"/>
            </a:lvl8pPr>
            <a:lvl9pPr marL="3511296" indent="0" algn="ctr">
              <a:buNone/>
              <a:defRPr sz="1536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372B8-048D-7C49-9A89-ECC3A9B34D2E}" type="datetimeFigureOut">
              <a:rPr lang="en-US" smtClean="0"/>
              <a:t>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BFCD35-BC25-284C-9460-941D0D1A9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3341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372B8-048D-7C49-9A89-ECC3A9B34D2E}" type="datetimeFigureOut">
              <a:rPr lang="en-US" smtClean="0"/>
              <a:t>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BFCD35-BC25-284C-9460-941D0D1A9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600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76131" y="389467"/>
            <a:ext cx="2523813" cy="619929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4694" y="389467"/>
            <a:ext cx="7425130" cy="619929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372B8-048D-7C49-9A89-ECC3A9B34D2E}" type="datetimeFigureOut">
              <a:rPr lang="en-US" smtClean="0"/>
              <a:t>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BFCD35-BC25-284C-9460-941D0D1A9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202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372B8-048D-7C49-9A89-ECC3A9B34D2E}" type="datetimeFigureOut">
              <a:rPr lang="en-US" smtClean="0"/>
              <a:t>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BFCD35-BC25-284C-9460-941D0D1A9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9815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8598" y="1823721"/>
            <a:ext cx="10095250" cy="3042919"/>
          </a:xfrm>
        </p:spPr>
        <p:txBody>
          <a:bodyPr anchor="b"/>
          <a:lstStyle>
            <a:lvl1pPr>
              <a:defRPr sz="576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8598" y="4895428"/>
            <a:ext cx="10095250" cy="1600199"/>
          </a:xfrm>
        </p:spPr>
        <p:txBody>
          <a:bodyPr/>
          <a:lstStyle>
            <a:lvl1pPr marL="0" indent="0">
              <a:buNone/>
              <a:defRPr sz="2304">
                <a:solidFill>
                  <a:schemeClr val="tx1">
                    <a:tint val="75000"/>
                  </a:schemeClr>
                </a:solidFill>
              </a:defRPr>
            </a:lvl1pPr>
            <a:lvl2pPr marL="438912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2pPr>
            <a:lvl3pPr marL="877824" indent="0">
              <a:buNone/>
              <a:defRPr sz="1728">
                <a:solidFill>
                  <a:schemeClr val="tx1">
                    <a:tint val="75000"/>
                  </a:schemeClr>
                </a:solidFill>
              </a:defRPr>
            </a:lvl3pPr>
            <a:lvl4pPr marL="1316736" indent="0">
              <a:buNone/>
              <a:defRPr sz="1536">
                <a:solidFill>
                  <a:schemeClr val="tx1">
                    <a:tint val="75000"/>
                  </a:schemeClr>
                </a:solidFill>
              </a:defRPr>
            </a:lvl4pPr>
            <a:lvl5pPr marL="1755648" indent="0">
              <a:buNone/>
              <a:defRPr sz="1536">
                <a:solidFill>
                  <a:schemeClr val="tx1">
                    <a:tint val="75000"/>
                  </a:schemeClr>
                </a:solidFill>
              </a:defRPr>
            </a:lvl5pPr>
            <a:lvl6pPr marL="2194560" indent="0">
              <a:buNone/>
              <a:defRPr sz="1536">
                <a:solidFill>
                  <a:schemeClr val="tx1">
                    <a:tint val="75000"/>
                  </a:schemeClr>
                </a:solidFill>
              </a:defRPr>
            </a:lvl6pPr>
            <a:lvl7pPr marL="2633472" indent="0">
              <a:buNone/>
              <a:defRPr sz="1536">
                <a:solidFill>
                  <a:schemeClr val="tx1">
                    <a:tint val="75000"/>
                  </a:schemeClr>
                </a:solidFill>
              </a:defRPr>
            </a:lvl7pPr>
            <a:lvl8pPr marL="3072384" indent="0">
              <a:buNone/>
              <a:defRPr sz="1536">
                <a:solidFill>
                  <a:schemeClr val="tx1">
                    <a:tint val="75000"/>
                  </a:schemeClr>
                </a:solidFill>
              </a:defRPr>
            </a:lvl8pPr>
            <a:lvl9pPr marL="3511296" indent="0">
              <a:buNone/>
              <a:defRPr sz="153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372B8-048D-7C49-9A89-ECC3A9B34D2E}" type="datetimeFigureOut">
              <a:rPr lang="en-US" smtClean="0"/>
              <a:t>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BFCD35-BC25-284C-9460-941D0D1A9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065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04694" y="1947333"/>
            <a:ext cx="4974471" cy="464142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25473" y="1947333"/>
            <a:ext cx="4974471" cy="464142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372B8-048D-7C49-9A89-ECC3A9B34D2E}" type="datetimeFigureOut">
              <a:rPr lang="en-US" smtClean="0"/>
              <a:t>2/4/17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BFCD35-BC25-284C-9460-941D0D1A9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5613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6219" y="389467"/>
            <a:ext cx="10095250" cy="141393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6219" y="1793241"/>
            <a:ext cx="4951610" cy="878839"/>
          </a:xfrm>
        </p:spPr>
        <p:txBody>
          <a:bodyPr anchor="b"/>
          <a:lstStyle>
            <a:lvl1pPr marL="0" indent="0">
              <a:buNone/>
              <a:defRPr sz="2304" b="1"/>
            </a:lvl1pPr>
            <a:lvl2pPr marL="438912" indent="0">
              <a:buNone/>
              <a:defRPr sz="1920" b="1"/>
            </a:lvl2pPr>
            <a:lvl3pPr marL="877824" indent="0">
              <a:buNone/>
              <a:defRPr sz="1728" b="1"/>
            </a:lvl3pPr>
            <a:lvl4pPr marL="1316736" indent="0">
              <a:buNone/>
              <a:defRPr sz="1536" b="1"/>
            </a:lvl4pPr>
            <a:lvl5pPr marL="1755648" indent="0">
              <a:buNone/>
              <a:defRPr sz="1536" b="1"/>
            </a:lvl5pPr>
            <a:lvl6pPr marL="2194560" indent="0">
              <a:buNone/>
              <a:defRPr sz="1536" b="1"/>
            </a:lvl6pPr>
            <a:lvl7pPr marL="2633472" indent="0">
              <a:buNone/>
              <a:defRPr sz="1536" b="1"/>
            </a:lvl7pPr>
            <a:lvl8pPr marL="3072384" indent="0">
              <a:buNone/>
              <a:defRPr sz="1536" b="1"/>
            </a:lvl8pPr>
            <a:lvl9pPr marL="3511296" indent="0">
              <a:buNone/>
              <a:defRPr sz="1536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06219" y="2672080"/>
            <a:ext cx="4951610" cy="393022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25473" y="1793241"/>
            <a:ext cx="4975996" cy="878839"/>
          </a:xfrm>
        </p:spPr>
        <p:txBody>
          <a:bodyPr anchor="b"/>
          <a:lstStyle>
            <a:lvl1pPr marL="0" indent="0">
              <a:buNone/>
              <a:defRPr sz="2304" b="1"/>
            </a:lvl1pPr>
            <a:lvl2pPr marL="438912" indent="0">
              <a:buNone/>
              <a:defRPr sz="1920" b="1"/>
            </a:lvl2pPr>
            <a:lvl3pPr marL="877824" indent="0">
              <a:buNone/>
              <a:defRPr sz="1728" b="1"/>
            </a:lvl3pPr>
            <a:lvl4pPr marL="1316736" indent="0">
              <a:buNone/>
              <a:defRPr sz="1536" b="1"/>
            </a:lvl4pPr>
            <a:lvl5pPr marL="1755648" indent="0">
              <a:buNone/>
              <a:defRPr sz="1536" b="1"/>
            </a:lvl5pPr>
            <a:lvl6pPr marL="2194560" indent="0">
              <a:buNone/>
              <a:defRPr sz="1536" b="1"/>
            </a:lvl6pPr>
            <a:lvl7pPr marL="2633472" indent="0">
              <a:buNone/>
              <a:defRPr sz="1536" b="1"/>
            </a:lvl7pPr>
            <a:lvl8pPr marL="3072384" indent="0">
              <a:buNone/>
              <a:defRPr sz="1536" b="1"/>
            </a:lvl8pPr>
            <a:lvl9pPr marL="3511296" indent="0">
              <a:buNone/>
              <a:defRPr sz="1536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25473" y="2672080"/>
            <a:ext cx="4975996" cy="393022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372B8-048D-7C49-9A89-ECC3A9B34D2E}" type="datetimeFigureOut">
              <a:rPr lang="en-US" smtClean="0"/>
              <a:t>2/4/17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BFCD35-BC25-284C-9460-941D0D1A9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0923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372B8-048D-7C49-9A89-ECC3A9B34D2E}" type="datetimeFigureOut">
              <a:rPr lang="en-US" smtClean="0"/>
              <a:t>2/4/17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BFCD35-BC25-284C-9460-941D0D1A9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2767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372B8-048D-7C49-9A89-ECC3A9B34D2E}" type="datetimeFigureOut">
              <a:rPr lang="en-US" smtClean="0"/>
              <a:t>2/4/17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BFCD35-BC25-284C-9460-941D0D1A9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658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6219" y="487680"/>
            <a:ext cx="3775050" cy="1706880"/>
          </a:xfrm>
        </p:spPr>
        <p:txBody>
          <a:bodyPr anchor="b"/>
          <a:lstStyle>
            <a:lvl1pPr>
              <a:defRPr sz="3072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75996" y="1053254"/>
            <a:ext cx="5925473" cy="5198533"/>
          </a:xfrm>
        </p:spPr>
        <p:txBody>
          <a:bodyPr/>
          <a:lstStyle>
            <a:lvl1pPr>
              <a:defRPr sz="3072"/>
            </a:lvl1pPr>
            <a:lvl2pPr>
              <a:defRPr sz="2688"/>
            </a:lvl2pPr>
            <a:lvl3pPr>
              <a:defRPr sz="2304"/>
            </a:lvl3pPr>
            <a:lvl4pPr>
              <a:defRPr sz="1920"/>
            </a:lvl4pPr>
            <a:lvl5pPr>
              <a:defRPr sz="1920"/>
            </a:lvl5pPr>
            <a:lvl6pPr>
              <a:defRPr sz="1920"/>
            </a:lvl6pPr>
            <a:lvl7pPr>
              <a:defRPr sz="1920"/>
            </a:lvl7pPr>
            <a:lvl8pPr>
              <a:defRPr sz="1920"/>
            </a:lvl8pPr>
            <a:lvl9pPr>
              <a:defRPr sz="192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6219" y="2194560"/>
            <a:ext cx="3775050" cy="4065694"/>
          </a:xfrm>
        </p:spPr>
        <p:txBody>
          <a:bodyPr/>
          <a:lstStyle>
            <a:lvl1pPr marL="0" indent="0">
              <a:buNone/>
              <a:defRPr sz="1536"/>
            </a:lvl1pPr>
            <a:lvl2pPr marL="438912" indent="0">
              <a:buNone/>
              <a:defRPr sz="1344"/>
            </a:lvl2pPr>
            <a:lvl3pPr marL="877824" indent="0">
              <a:buNone/>
              <a:defRPr sz="1152"/>
            </a:lvl3pPr>
            <a:lvl4pPr marL="1316736" indent="0">
              <a:buNone/>
              <a:defRPr sz="960"/>
            </a:lvl4pPr>
            <a:lvl5pPr marL="1755648" indent="0">
              <a:buNone/>
              <a:defRPr sz="960"/>
            </a:lvl5pPr>
            <a:lvl6pPr marL="2194560" indent="0">
              <a:buNone/>
              <a:defRPr sz="960"/>
            </a:lvl6pPr>
            <a:lvl7pPr marL="2633472" indent="0">
              <a:buNone/>
              <a:defRPr sz="960"/>
            </a:lvl7pPr>
            <a:lvl8pPr marL="3072384" indent="0">
              <a:buNone/>
              <a:defRPr sz="960"/>
            </a:lvl8pPr>
            <a:lvl9pPr marL="3511296" indent="0">
              <a:buNone/>
              <a:defRPr sz="96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372B8-048D-7C49-9A89-ECC3A9B34D2E}" type="datetimeFigureOut">
              <a:rPr lang="en-US" smtClean="0"/>
              <a:t>2/4/17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BFCD35-BC25-284C-9460-941D0D1A9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3330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6219" y="487680"/>
            <a:ext cx="3775050" cy="1706880"/>
          </a:xfrm>
        </p:spPr>
        <p:txBody>
          <a:bodyPr anchor="b"/>
          <a:lstStyle>
            <a:lvl1pPr>
              <a:defRPr sz="3072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975996" y="1053254"/>
            <a:ext cx="5925473" cy="5198533"/>
          </a:xfrm>
        </p:spPr>
        <p:txBody>
          <a:bodyPr anchor="t"/>
          <a:lstStyle>
            <a:lvl1pPr marL="0" indent="0">
              <a:buNone/>
              <a:defRPr sz="3072"/>
            </a:lvl1pPr>
            <a:lvl2pPr marL="438912" indent="0">
              <a:buNone/>
              <a:defRPr sz="2688"/>
            </a:lvl2pPr>
            <a:lvl3pPr marL="877824" indent="0">
              <a:buNone/>
              <a:defRPr sz="2304"/>
            </a:lvl3pPr>
            <a:lvl4pPr marL="1316736" indent="0">
              <a:buNone/>
              <a:defRPr sz="1920"/>
            </a:lvl4pPr>
            <a:lvl5pPr marL="1755648" indent="0">
              <a:buNone/>
              <a:defRPr sz="1920"/>
            </a:lvl5pPr>
            <a:lvl6pPr marL="2194560" indent="0">
              <a:buNone/>
              <a:defRPr sz="1920"/>
            </a:lvl6pPr>
            <a:lvl7pPr marL="2633472" indent="0">
              <a:buNone/>
              <a:defRPr sz="1920"/>
            </a:lvl7pPr>
            <a:lvl8pPr marL="3072384" indent="0">
              <a:buNone/>
              <a:defRPr sz="1920"/>
            </a:lvl8pPr>
            <a:lvl9pPr marL="3511296" indent="0">
              <a:buNone/>
              <a:defRPr sz="192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6219" y="2194560"/>
            <a:ext cx="3775050" cy="4065694"/>
          </a:xfrm>
        </p:spPr>
        <p:txBody>
          <a:bodyPr/>
          <a:lstStyle>
            <a:lvl1pPr marL="0" indent="0">
              <a:buNone/>
              <a:defRPr sz="1536"/>
            </a:lvl1pPr>
            <a:lvl2pPr marL="438912" indent="0">
              <a:buNone/>
              <a:defRPr sz="1344"/>
            </a:lvl2pPr>
            <a:lvl3pPr marL="877824" indent="0">
              <a:buNone/>
              <a:defRPr sz="1152"/>
            </a:lvl3pPr>
            <a:lvl4pPr marL="1316736" indent="0">
              <a:buNone/>
              <a:defRPr sz="960"/>
            </a:lvl4pPr>
            <a:lvl5pPr marL="1755648" indent="0">
              <a:buNone/>
              <a:defRPr sz="960"/>
            </a:lvl5pPr>
            <a:lvl6pPr marL="2194560" indent="0">
              <a:buNone/>
              <a:defRPr sz="960"/>
            </a:lvl6pPr>
            <a:lvl7pPr marL="2633472" indent="0">
              <a:buNone/>
              <a:defRPr sz="960"/>
            </a:lvl7pPr>
            <a:lvl8pPr marL="3072384" indent="0">
              <a:buNone/>
              <a:defRPr sz="960"/>
            </a:lvl8pPr>
            <a:lvl9pPr marL="3511296" indent="0">
              <a:buNone/>
              <a:defRPr sz="96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372B8-048D-7C49-9A89-ECC3A9B34D2E}" type="datetimeFigureOut">
              <a:rPr lang="en-US" smtClean="0"/>
              <a:t>2/4/17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BFCD35-BC25-284C-9460-941D0D1A9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6149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04694" y="389467"/>
            <a:ext cx="10095250" cy="14139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4694" y="1947333"/>
            <a:ext cx="10095250" cy="46414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94" y="6780107"/>
            <a:ext cx="2633544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5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7372B8-048D-7C49-9A89-ECC3A9B34D2E}" type="datetimeFigureOut">
              <a:rPr lang="en-US" smtClean="0"/>
              <a:t>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77162" y="6780107"/>
            <a:ext cx="3950315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5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66400" y="6780107"/>
            <a:ext cx="2633544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5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BFCD35-BC25-284C-9460-941D0D1A9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761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877824" rtl="0" eaLnBrk="1" latinLnBrk="0" hangingPunct="1">
        <a:lnSpc>
          <a:spcPct val="90000"/>
        </a:lnSpc>
        <a:spcBef>
          <a:spcPct val="0"/>
        </a:spcBef>
        <a:buNone/>
        <a:defRPr sz="422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9456" indent="-219456" algn="l" defTabSz="877824" rtl="0" eaLnBrk="1" latinLnBrk="0" hangingPunct="1">
        <a:lnSpc>
          <a:spcPct val="90000"/>
        </a:lnSpc>
        <a:spcBef>
          <a:spcPts val="960"/>
        </a:spcBef>
        <a:buFont typeface="Arial" panose="020B0604020202020204" pitchFamily="34" charset="0"/>
        <a:buChar char="•"/>
        <a:defRPr sz="2688" kern="1200">
          <a:solidFill>
            <a:schemeClr val="tx1"/>
          </a:solidFill>
          <a:latin typeface="+mn-lt"/>
          <a:ea typeface="+mn-ea"/>
          <a:cs typeface="+mn-cs"/>
        </a:defRPr>
      </a:lvl1pPr>
      <a:lvl2pPr marL="658368" indent="-219456" algn="l" defTabSz="877824" rtl="0" eaLnBrk="1" latinLnBrk="0" hangingPunct="1">
        <a:lnSpc>
          <a:spcPct val="90000"/>
        </a:lnSpc>
        <a:spcBef>
          <a:spcPts val="480"/>
        </a:spcBef>
        <a:buFont typeface="Arial" panose="020B0604020202020204" pitchFamily="34" charset="0"/>
        <a:buChar char="•"/>
        <a:defRPr sz="2304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indent="-219456" algn="l" defTabSz="877824" rtl="0" eaLnBrk="1" latinLnBrk="0" hangingPunct="1">
        <a:lnSpc>
          <a:spcPct val="90000"/>
        </a:lnSpc>
        <a:spcBef>
          <a:spcPts val="480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3pPr>
      <a:lvl4pPr marL="1536192" indent="-219456" algn="l" defTabSz="877824" rtl="0" eaLnBrk="1" latinLnBrk="0" hangingPunct="1">
        <a:lnSpc>
          <a:spcPct val="90000"/>
        </a:lnSpc>
        <a:spcBef>
          <a:spcPts val="480"/>
        </a:spcBef>
        <a:buFont typeface="Arial" panose="020B0604020202020204" pitchFamily="34" charset="0"/>
        <a:buChar char="•"/>
        <a:defRPr sz="1728" kern="1200">
          <a:solidFill>
            <a:schemeClr val="tx1"/>
          </a:solidFill>
          <a:latin typeface="+mn-lt"/>
          <a:ea typeface="+mn-ea"/>
          <a:cs typeface="+mn-cs"/>
        </a:defRPr>
      </a:lvl4pPr>
      <a:lvl5pPr marL="1975104" indent="-219456" algn="l" defTabSz="877824" rtl="0" eaLnBrk="1" latinLnBrk="0" hangingPunct="1">
        <a:lnSpc>
          <a:spcPct val="90000"/>
        </a:lnSpc>
        <a:spcBef>
          <a:spcPts val="480"/>
        </a:spcBef>
        <a:buFont typeface="Arial" panose="020B0604020202020204" pitchFamily="34" charset="0"/>
        <a:buChar char="•"/>
        <a:defRPr sz="1728" kern="1200">
          <a:solidFill>
            <a:schemeClr val="tx1"/>
          </a:solidFill>
          <a:latin typeface="+mn-lt"/>
          <a:ea typeface="+mn-ea"/>
          <a:cs typeface="+mn-cs"/>
        </a:defRPr>
      </a:lvl5pPr>
      <a:lvl6pPr marL="2414016" indent="-219456" algn="l" defTabSz="877824" rtl="0" eaLnBrk="1" latinLnBrk="0" hangingPunct="1">
        <a:lnSpc>
          <a:spcPct val="90000"/>
        </a:lnSpc>
        <a:spcBef>
          <a:spcPts val="480"/>
        </a:spcBef>
        <a:buFont typeface="Arial" panose="020B0604020202020204" pitchFamily="34" charset="0"/>
        <a:buChar char="•"/>
        <a:defRPr sz="1728" kern="1200">
          <a:solidFill>
            <a:schemeClr val="tx1"/>
          </a:solidFill>
          <a:latin typeface="+mn-lt"/>
          <a:ea typeface="+mn-ea"/>
          <a:cs typeface="+mn-cs"/>
        </a:defRPr>
      </a:lvl6pPr>
      <a:lvl7pPr marL="2852928" indent="-219456" algn="l" defTabSz="877824" rtl="0" eaLnBrk="1" latinLnBrk="0" hangingPunct="1">
        <a:lnSpc>
          <a:spcPct val="90000"/>
        </a:lnSpc>
        <a:spcBef>
          <a:spcPts val="480"/>
        </a:spcBef>
        <a:buFont typeface="Arial" panose="020B0604020202020204" pitchFamily="34" charset="0"/>
        <a:buChar char="•"/>
        <a:defRPr sz="1728" kern="1200">
          <a:solidFill>
            <a:schemeClr val="tx1"/>
          </a:solidFill>
          <a:latin typeface="+mn-lt"/>
          <a:ea typeface="+mn-ea"/>
          <a:cs typeface="+mn-cs"/>
        </a:defRPr>
      </a:lvl7pPr>
      <a:lvl8pPr marL="3291840" indent="-219456" algn="l" defTabSz="877824" rtl="0" eaLnBrk="1" latinLnBrk="0" hangingPunct="1">
        <a:lnSpc>
          <a:spcPct val="90000"/>
        </a:lnSpc>
        <a:spcBef>
          <a:spcPts val="480"/>
        </a:spcBef>
        <a:buFont typeface="Arial" panose="020B0604020202020204" pitchFamily="34" charset="0"/>
        <a:buChar char="•"/>
        <a:defRPr sz="1728" kern="1200">
          <a:solidFill>
            <a:schemeClr val="tx1"/>
          </a:solidFill>
          <a:latin typeface="+mn-lt"/>
          <a:ea typeface="+mn-ea"/>
          <a:cs typeface="+mn-cs"/>
        </a:defRPr>
      </a:lvl8pPr>
      <a:lvl9pPr marL="3730752" indent="-219456" algn="l" defTabSz="877824" rtl="0" eaLnBrk="1" latinLnBrk="0" hangingPunct="1">
        <a:lnSpc>
          <a:spcPct val="90000"/>
        </a:lnSpc>
        <a:spcBef>
          <a:spcPts val="480"/>
        </a:spcBef>
        <a:buFont typeface="Arial" panose="020B0604020202020204" pitchFamily="34" charset="0"/>
        <a:buChar char="•"/>
        <a:defRPr sz="172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77824" rtl="0" eaLnBrk="1" latinLnBrk="0" hangingPunct="1">
        <a:defRPr sz="1728" kern="1200">
          <a:solidFill>
            <a:schemeClr val="tx1"/>
          </a:solidFill>
          <a:latin typeface="+mn-lt"/>
          <a:ea typeface="+mn-ea"/>
          <a:cs typeface="+mn-cs"/>
        </a:defRPr>
      </a:lvl1pPr>
      <a:lvl2pPr marL="438912" algn="l" defTabSz="877824" rtl="0" eaLnBrk="1" latinLnBrk="0" hangingPunct="1">
        <a:defRPr sz="1728" kern="1200">
          <a:solidFill>
            <a:schemeClr val="tx1"/>
          </a:solidFill>
          <a:latin typeface="+mn-lt"/>
          <a:ea typeface="+mn-ea"/>
          <a:cs typeface="+mn-cs"/>
        </a:defRPr>
      </a:lvl2pPr>
      <a:lvl3pPr marL="877824" algn="l" defTabSz="877824" rtl="0" eaLnBrk="1" latinLnBrk="0" hangingPunct="1">
        <a:defRPr sz="1728" kern="1200">
          <a:solidFill>
            <a:schemeClr val="tx1"/>
          </a:solidFill>
          <a:latin typeface="+mn-lt"/>
          <a:ea typeface="+mn-ea"/>
          <a:cs typeface="+mn-cs"/>
        </a:defRPr>
      </a:lvl3pPr>
      <a:lvl4pPr marL="1316736" algn="l" defTabSz="877824" rtl="0" eaLnBrk="1" latinLnBrk="0" hangingPunct="1">
        <a:defRPr sz="1728" kern="1200">
          <a:solidFill>
            <a:schemeClr val="tx1"/>
          </a:solidFill>
          <a:latin typeface="+mn-lt"/>
          <a:ea typeface="+mn-ea"/>
          <a:cs typeface="+mn-cs"/>
        </a:defRPr>
      </a:lvl4pPr>
      <a:lvl5pPr marL="1755648" algn="l" defTabSz="877824" rtl="0" eaLnBrk="1" latinLnBrk="0" hangingPunct="1">
        <a:defRPr sz="1728" kern="1200">
          <a:solidFill>
            <a:schemeClr val="tx1"/>
          </a:solidFill>
          <a:latin typeface="+mn-lt"/>
          <a:ea typeface="+mn-ea"/>
          <a:cs typeface="+mn-cs"/>
        </a:defRPr>
      </a:lvl5pPr>
      <a:lvl6pPr marL="2194560" algn="l" defTabSz="877824" rtl="0" eaLnBrk="1" latinLnBrk="0" hangingPunct="1">
        <a:defRPr sz="1728" kern="1200">
          <a:solidFill>
            <a:schemeClr val="tx1"/>
          </a:solidFill>
          <a:latin typeface="+mn-lt"/>
          <a:ea typeface="+mn-ea"/>
          <a:cs typeface="+mn-cs"/>
        </a:defRPr>
      </a:lvl6pPr>
      <a:lvl7pPr marL="2633472" algn="l" defTabSz="877824" rtl="0" eaLnBrk="1" latinLnBrk="0" hangingPunct="1">
        <a:defRPr sz="1728" kern="1200">
          <a:solidFill>
            <a:schemeClr val="tx1"/>
          </a:solidFill>
          <a:latin typeface="+mn-lt"/>
          <a:ea typeface="+mn-ea"/>
          <a:cs typeface="+mn-cs"/>
        </a:defRPr>
      </a:lvl7pPr>
      <a:lvl8pPr marL="3072384" algn="l" defTabSz="877824" rtl="0" eaLnBrk="1" latinLnBrk="0" hangingPunct="1">
        <a:defRPr sz="1728" kern="1200">
          <a:solidFill>
            <a:schemeClr val="tx1"/>
          </a:solidFill>
          <a:latin typeface="+mn-lt"/>
          <a:ea typeface="+mn-ea"/>
          <a:cs typeface="+mn-cs"/>
        </a:defRPr>
      </a:lvl8pPr>
      <a:lvl9pPr marL="3511296" algn="l" defTabSz="877824" rtl="0" eaLnBrk="1" latinLnBrk="0" hangingPunct="1">
        <a:defRPr sz="172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" y="0"/>
            <a:ext cx="11704320" cy="73152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859764" y="1662545"/>
            <a:ext cx="24799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2">
                    <a:lumMod val="25000"/>
                  </a:schemeClr>
                </a:solidFill>
                <a:latin typeface="Century Gothic" charset="0"/>
                <a:ea typeface="Century Gothic" charset="0"/>
                <a:cs typeface="Century Gothic" charset="0"/>
              </a:rPr>
              <a:t>Welcome</a:t>
            </a:r>
            <a:endParaRPr lang="en-US" sz="2400" dirty="0">
              <a:solidFill>
                <a:schemeClr val="bg2">
                  <a:lumMod val="25000"/>
                </a:schemeClr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7931154" y="2915867"/>
            <a:ext cx="2517291" cy="360218"/>
          </a:xfrm>
          <a:prstGeom prst="roundRect">
            <a:avLst>
              <a:gd name="adj" fmla="val 13441"/>
            </a:avLst>
          </a:prstGeom>
          <a:solidFill>
            <a:schemeClr val="bg1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7956459" y="4859968"/>
            <a:ext cx="2498627" cy="360218"/>
          </a:xfrm>
          <a:prstGeom prst="roundRect">
            <a:avLst>
              <a:gd name="adj" fmla="val 13441"/>
            </a:avLst>
          </a:prstGeom>
          <a:solidFill>
            <a:srgbClr val="0070C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LOGIN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7889589" y="2591658"/>
            <a:ext cx="22998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  <a:latin typeface="Century Gothic" charset="0"/>
                <a:ea typeface="Century Gothic" charset="0"/>
                <a:cs typeface="Century Gothic" charset="0"/>
              </a:rPr>
              <a:t>Student Number:</a:t>
            </a:r>
            <a:endParaRPr lang="en-US" sz="1400" dirty="0">
              <a:solidFill>
                <a:schemeClr val="bg2">
                  <a:lumMod val="50000"/>
                </a:schemeClr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7931154" y="3704948"/>
            <a:ext cx="2517291" cy="360218"/>
          </a:xfrm>
          <a:prstGeom prst="roundRect">
            <a:avLst>
              <a:gd name="adj" fmla="val 13441"/>
            </a:avLst>
          </a:prstGeom>
          <a:solidFill>
            <a:schemeClr val="bg1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7889589" y="3408449"/>
            <a:ext cx="22998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smtClean="0">
                <a:solidFill>
                  <a:schemeClr val="bg2">
                    <a:lumMod val="50000"/>
                  </a:schemeClr>
                </a:solidFill>
                <a:latin typeface="Century Gothic" charset="0"/>
                <a:ea typeface="Century Gothic" charset="0"/>
                <a:cs typeface="Century Gothic" charset="0"/>
              </a:rPr>
              <a:t>Contact Number:</a:t>
            </a:r>
            <a:endParaRPr lang="en-US" sz="1400" dirty="0">
              <a:solidFill>
                <a:schemeClr val="bg2">
                  <a:lumMod val="50000"/>
                </a:schemeClr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956459" y="4065166"/>
            <a:ext cx="22998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chemeClr val="accent5">
                    <a:lumMod val="75000"/>
                  </a:schemeClr>
                </a:solidFill>
                <a:latin typeface="Century Gothic" charset="0"/>
                <a:ea typeface="Century Gothic" charset="0"/>
                <a:cs typeface="Century Gothic" charset="0"/>
              </a:rPr>
              <a:t>Optional to receive a notification about your votes</a:t>
            </a:r>
            <a:endParaRPr lang="en-US" sz="1000" dirty="0">
              <a:solidFill>
                <a:schemeClr val="accent5">
                  <a:lumMod val="75000"/>
                </a:schemeClr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7396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/>
          <p:cNvSpPr/>
          <p:nvPr/>
        </p:nvSpPr>
        <p:spPr>
          <a:xfrm>
            <a:off x="0" y="-17468"/>
            <a:ext cx="11704638" cy="733266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/>
          <p:cNvSpPr/>
          <p:nvPr/>
        </p:nvSpPr>
        <p:spPr>
          <a:xfrm rot="20310928">
            <a:off x="544576" y="34903"/>
            <a:ext cx="10039059" cy="629537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175130">
            <a:off x="-6452" y="-470852"/>
            <a:ext cx="5510504" cy="7682291"/>
          </a:xfrm>
          <a:prstGeom prst="rect">
            <a:avLst/>
          </a:prstGeom>
        </p:spPr>
      </p:pic>
      <p:sp>
        <p:nvSpPr>
          <p:cNvPr id="46" name="Triangle 45"/>
          <p:cNvSpPr/>
          <p:nvPr/>
        </p:nvSpPr>
        <p:spPr>
          <a:xfrm rot="2287948">
            <a:off x="14723475" y="5037527"/>
            <a:ext cx="9283819" cy="8003293"/>
          </a:xfrm>
          <a:prstGeom prst="triangl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249830" y="4284302"/>
            <a:ext cx="4605214" cy="1485900"/>
          </a:xfrm>
          <a:prstGeom prst="rect">
            <a:avLst/>
          </a:prstGeom>
          <a:solidFill>
            <a:srgbClr val="B8E2F7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249830" y="3969541"/>
            <a:ext cx="9558646" cy="314762"/>
          </a:xfrm>
          <a:prstGeom prst="rect">
            <a:avLst/>
          </a:prstGeom>
          <a:solidFill>
            <a:srgbClr val="298B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203262" y="4284302"/>
            <a:ext cx="4605214" cy="1485900"/>
          </a:xfrm>
          <a:prstGeom prst="rect">
            <a:avLst/>
          </a:prstGeom>
          <a:solidFill>
            <a:srgbClr val="B8E2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249830" y="4284302"/>
            <a:ext cx="1619992" cy="1485900"/>
          </a:xfrm>
          <a:prstGeom prst="rect">
            <a:avLst/>
          </a:prstGeom>
          <a:solidFill>
            <a:srgbClr val="298B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6203262" y="4284302"/>
            <a:ext cx="1619992" cy="1485900"/>
          </a:xfrm>
          <a:prstGeom prst="rect">
            <a:avLst/>
          </a:prstGeom>
          <a:solidFill>
            <a:srgbClr val="298B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biLevel thresh="25000"/>
          </a:blip>
          <a:stretch>
            <a:fillRect/>
          </a:stretch>
        </p:blipFill>
        <p:spPr>
          <a:xfrm>
            <a:off x="1519732" y="4487158"/>
            <a:ext cx="1080188" cy="1080188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>
            <a:biLevel thresh="25000"/>
          </a:blip>
          <a:stretch>
            <a:fillRect/>
          </a:stretch>
        </p:blipFill>
        <p:spPr>
          <a:xfrm>
            <a:off x="6473164" y="4477033"/>
            <a:ext cx="1080188" cy="1080188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2942604" y="4471037"/>
            <a:ext cx="22998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accent5">
                    <a:lumMod val="50000"/>
                  </a:schemeClr>
                </a:solidFill>
                <a:latin typeface="Century Gothic" charset="0"/>
                <a:ea typeface="Century Gothic" charset="0"/>
                <a:cs typeface="Century Gothic" charset="0"/>
              </a:rPr>
              <a:t>LABRADOR</a:t>
            </a:r>
            <a:endParaRPr lang="en-US" sz="2400" b="1" dirty="0">
              <a:solidFill>
                <a:schemeClr val="accent5">
                  <a:lumMod val="50000"/>
                </a:schemeClr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942604" y="4857975"/>
            <a:ext cx="22998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Century Gothic" charset="0"/>
                <a:ea typeface="Century Gothic" charset="0"/>
                <a:cs typeface="Century Gothic" charset="0"/>
              </a:rPr>
              <a:t>ALDWIN B.</a:t>
            </a:r>
            <a:endParaRPr lang="en-US" sz="1600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912850" y="3955685"/>
            <a:ext cx="22998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>
                <a:solidFill>
                  <a:schemeClr val="bg1"/>
                </a:solidFill>
                <a:latin typeface="Century Gothic" charset="0"/>
                <a:ea typeface="Century Gothic" charset="0"/>
                <a:cs typeface="Century Gothic" charset="0"/>
              </a:rPr>
              <a:t>CHAIRMAN</a:t>
            </a:r>
            <a:endParaRPr lang="en-US" sz="1400" b="1" dirty="0">
              <a:solidFill>
                <a:schemeClr val="bg1"/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8093156" y="4485006"/>
            <a:ext cx="22998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accent5">
                    <a:lumMod val="50000"/>
                  </a:schemeClr>
                </a:solidFill>
                <a:latin typeface="Century Gothic" charset="0"/>
                <a:ea typeface="Century Gothic" charset="0"/>
                <a:cs typeface="Century Gothic" charset="0"/>
              </a:rPr>
              <a:t>VERDE</a:t>
            </a:r>
            <a:endParaRPr lang="en-US" sz="2400" b="1" dirty="0">
              <a:solidFill>
                <a:schemeClr val="accent5">
                  <a:lumMod val="50000"/>
                </a:schemeClr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8093156" y="4871944"/>
            <a:ext cx="22998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Century Gothic" charset="0"/>
                <a:ea typeface="Century Gothic" charset="0"/>
                <a:cs typeface="Century Gothic" charset="0"/>
              </a:rPr>
              <a:t>KIM PATRICK T.</a:t>
            </a:r>
            <a:endParaRPr lang="en-US" sz="1600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8093156" y="5131755"/>
            <a:ext cx="22998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Century Gothic" charset="0"/>
                <a:ea typeface="Century Gothic" charset="0"/>
                <a:cs typeface="Century Gothic" charset="0"/>
              </a:rPr>
              <a:t>Independent</a:t>
            </a:r>
            <a:endParaRPr lang="en-US" sz="1400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0" y="-18518"/>
            <a:ext cx="11704638" cy="613941"/>
          </a:xfrm>
          <a:prstGeom prst="rect">
            <a:avLst/>
          </a:prstGeom>
          <a:solidFill>
            <a:srgbClr val="F55C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/>
          <p:cNvSpPr/>
          <p:nvPr/>
        </p:nvSpPr>
        <p:spPr>
          <a:xfrm>
            <a:off x="1249830" y="974712"/>
            <a:ext cx="9558647" cy="205053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/>
          <p:cNvSpPr/>
          <p:nvPr/>
        </p:nvSpPr>
        <p:spPr>
          <a:xfrm>
            <a:off x="1519732" y="1370795"/>
            <a:ext cx="9091560" cy="13696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1" cap="all" dirty="0">
                <a:latin typeface="Century Gothic" charset="0"/>
                <a:ea typeface="Century Gothic" charset="0"/>
                <a:cs typeface="Century Gothic" charset="0"/>
              </a:rPr>
              <a:t>PLEASE CHOOSE YOUR DESIRED CANDIDATES</a:t>
            </a:r>
            <a:r>
              <a:rPr lang="en-US" sz="1200" b="1" cap="all" dirty="0" smtClean="0">
                <a:latin typeface="Century Gothic" charset="0"/>
                <a:ea typeface="Century Gothic" charset="0"/>
                <a:cs typeface="Century Gothic" charset="0"/>
              </a:rPr>
              <a:t>.</a:t>
            </a:r>
          </a:p>
          <a:p>
            <a:pPr algn="ctr"/>
            <a:endParaRPr lang="en-US" sz="1100" b="1" cap="all" dirty="0">
              <a:latin typeface="Century Gothic" charset="0"/>
              <a:ea typeface="Century Gothic" charset="0"/>
              <a:cs typeface="Century Gothic" charset="0"/>
            </a:endParaRPr>
          </a:p>
          <a:p>
            <a:r>
              <a:rPr lang="en-US" sz="1200" dirty="0">
                <a:latin typeface="Century Gothic" charset="0"/>
                <a:ea typeface="Century Gothic" charset="0"/>
                <a:cs typeface="Century Gothic" charset="0"/>
              </a:rPr>
              <a:t>To choose, please just click the box or the radio button with the candidate's name on it.</a:t>
            </a:r>
          </a:p>
          <a:p>
            <a:r>
              <a:rPr lang="en-US" sz="1200" dirty="0" smtClean="0">
                <a:latin typeface="Century Gothic" charset="0"/>
                <a:ea typeface="Century Gothic" charset="0"/>
                <a:cs typeface="Century Gothic" charset="0"/>
              </a:rPr>
              <a:t>Please </a:t>
            </a:r>
            <a:r>
              <a:rPr lang="en-US" sz="1200" dirty="0">
                <a:latin typeface="Century Gothic" charset="0"/>
                <a:ea typeface="Century Gothic" charset="0"/>
                <a:cs typeface="Century Gothic" charset="0"/>
              </a:rPr>
              <a:t>click the "Cast Vote" to proceed, a popup will appear to show the list of your desired candidates</a:t>
            </a:r>
          </a:p>
          <a:p>
            <a:r>
              <a:rPr lang="en-US" sz="1200" dirty="0">
                <a:latin typeface="Century Gothic" charset="0"/>
                <a:ea typeface="Century Gothic" charset="0"/>
                <a:cs typeface="Century Gothic" charset="0"/>
              </a:rPr>
              <a:t>If you see that they're not your desired candidates then just click the "Close" button to choose again, but if you're </a:t>
            </a:r>
            <a:r>
              <a:rPr lang="en-US" sz="1200" dirty="0" err="1">
                <a:latin typeface="Century Gothic" charset="0"/>
                <a:ea typeface="Century Gothic" charset="0"/>
                <a:cs typeface="Century Gothic" charset="0"/>
              </a:rPr>
              <a:t>satified</a:t>
            </a:r>
            <a:r>
              <a:rPr lang="en-US" sz="1200" dirty="0">
                <a:latin typeface="Century Gothic" charset="0"/>
                <a:ea typeface="Century Gothic" charset="0"/>
                <a:cs typeface="Century Gothic" charset="0"/>
              </a:rPr>
              <a:t> with your candidates then click the "Vote" Button. </a:t>
            </a:r>
            <a:endParaRPr lang="en-US" sz="1200" dirty="0" smtClean="0">
              <a:latin typeface="Century Gothic" charset="0"/>
              <a:ea typeface="Century Gothic" charset="0"/>
              <a:cs typeface="Century Gothic" charset="0"/>
            </a:endParaRPr>
          </a:p>
          <a:p>
            <a:pPr algn="ctr"/>
            <a:r>
              <a:rPr lang="en-US" sz="1200" b="1" dirty="0" smtClean="0">
                <a:latin typeface="Century Gothic" charset="0"/>
                <a:ea typeface="Century Gothic" charset="0"/>
                <a:cs typeface="Century Gothic" charset="0"/>
              </a:rPr>
              <a:t>THANK </a:t>
            </a:r>
            <a:r>
              <a:rPr lang="en-US" sz="1200" b="1" dirty="0">
                <a:latin typeface="Century Gothic" charset="0"/>
                <a:ea typeface="Century Gothic" charset="0"/>
                <a:cs typeface="Century Gothic" charset="0"/>
              </a:rPr>
              <a:t>YOU!</a:t>
            </a:r>
          </a:p>
        </p:txBody>
      </p:sp>
      <p:sp>
        <p:nvSpPr>
          <p:cNvPr id="54" name="Rectangle 53"/>
          <p:cNvSpPr/>
          <p:nvPr/>
        </p:nvSpPr>
        <p:spPr>
          <a:xfrm>
            <a:off x="0" y="-29972"/>
            <a:ext cx="11704638" cy="613941"/>
          </a:xfrm>
          <a:prstGeom prst="rect">
            <a:avLst/>
          </a:prstGeom>
          <a:solidFill>
            <a:srgbClr val="F55C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676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/>
          <p:cNvSpPr/>
          <p:nvPr/>
        </p:nvSpPr>
        <p:spPr>
          <a:xfrm>
            <a:off x="0" y="-17468"/>
            <a:ext cx="11704638" cy="733266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/>
          <p:cNvSpPr/>
          <p:nvPr/>
        </p:nvSpPr>
        <p:spPr>
          <a:xfrm rot="20310928">
            <a:off x="544576" y="34903"/>
            <a:ext cx="10039059" cy="629537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175130">
            <a:off x="-6452" y="-470852"/>
            <a:ext cx="5510504" cy="7682291"/>
          </a:xfrm>
          <a:prstGeom prst="rect">
            <a:avLst/>
          </a:prstGeom>
        </p:spPr>
      </p:pic>
      <p:sp>
        <p:nvSpPr>
          <p:cNvPr id="46" name="Triangle 45"/>
          <p:cNvSpPr/>
          <p:nvPr/>
        </p:nvSpPr>
        <p:spPr>
          <a:xfrm rot="2287948">
            <a:off x="14723475" y="5037527"/>
            <a:ext cx="9283819" cy="8003293"/>
          </a:xfrm>
          <a:prstGeom prst="triangl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164771" y="2866844"/>
            <a:ext cx="9558646" cy="316798"/>
          </a:xfrm>
          <a:prstGeom prst="rect">
            <a:avLst/>
          </a:prstGeom>
          <a:solidFill>
            <a:srgbClr val="F7D4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164771" y="1188213"/>
            <a:ext cx="4605214" cy="1485900"/>
          </a:xfrm>
          <a:prstGeom prst="rect">
            <a:avLst/>
          </a:prstGeom>
          <a:solidFill>
            <a:srgbClr val="B8E2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164771" y="873452"/>
            <a:ext cx="9558646" cy="314762"/>
          </a:xfrm>
          <a:prstGeom prst="rect">
            <a:avLst/>
          </a:prstGeom>
          <a:solidFill>
            <a:srgbClr val="298B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164771" y="3183641"/>
            <a:ext cx="4605214" cy="1513050"/>
          </a:xfrm>
          <a:prstGeom prst="rect">
            <a:avLst/>
          </a:prstGeom>
          <a:solidFill>
            <a:srgbClr val="ECE77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118203" y="1188213"/>
            <a:ext cx="4605214" cy="1485900"/>
          </a:xfrm>
          <a:prstGeom prst="rect">
            <a:avLst/>
          </a:prstGeom>
          <a:solidFill>
            <a:srgbClr val="B8E2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6118203" y="3160848"/>
            <a:ext cx="4605214" cy="1513050"/>
          </a:xfrm>
          <a:prstGeom prst="rect">
            <a:avLst/>
          </a:prstGeom>
          <a:solidFill>
            <a:srgbClr val="ECE77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164771" y="1188213"/>
            <a:ext cx="1619992" cy="1485900"/>
          </a:xfrm>
          <a:prstGeom prst="rect">
            <a:avLst/>
          </a:prstGeom>
          <a:solidFill>
            <a:srgbClr val="298B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6118203" y="1188213"/>
            <a:ext cx="1619992" cy="1485900"/>
          </a:xfrm>
          <a:prstGeom prst="rect">
            <a:avLst/>
          </a:prstGeom>
          <a:solidFill>
            <a:srgbClr val="298B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164771" y="3169672"/>
            <a:ext cx="1619992" cy="1527019"/>
          </a:xfrm>
          <a:prstGeom prst="rect">
            <a:avLst/>
          </a:prstGeom>
          <a:solidFill>
            <a:srgbClr val="F7D4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6118203" y="3146879"/>
            <a:ext cx="1619992" cy="1527019"/>
          </a:xfrm>
          <a:prstGeom prst="rect">
            <a:avLst/>
          </a:prstGeom>
          <a:solidFill>
            <a:srgbClr val="F7D4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1434673" y="1391069"/>
            <a:ext cx="1080188" cy="1080188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1434673" y="3388675"/>
            <a:ext cx="1080188" cy="1080188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6388105" y="1380944"/>
            <a:ext cx="1080188" cy="1080188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6388105" y="3370294"/>
            <a:ext cx="1080188" cy="1080188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2857545" y="1374948"/>
            <a:ext cx="22998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accent5">
                    <a:lumMod val="50000"/>
                  </a:schemeClr>
                </a:solidFill>
                <a:latin typeface="Century Gothic" charset="0"/>
                <a:ea typeface="Century Gothic" charset="0"/>
                <a:cs typeface="Century Gothic" charset="0"/>
              </a:rPr>
              <a:t>LABRADOR</a:t>
            </a:r>
            <a:endParaRPr lang="en-US" sz="2400" b="1" dirty="0">
              <a:solidFill>
                <a:schemeClr val="accent5">
                  <a:lumMod val="50000"/>
                </a:schemeClr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857545" y="1761886"/>
            <a:ext cx="22998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Century Gothic" charset="0"/>
                <a:ea typeface="Century Gothic" charset="0"/>
                <a:cs typeface="Century Gothic" charset="0"/>
              </a:rPr>
              <a:t>ALDWIN B.</a:t>
            </a:r>
            <a:endParaRPr lang="en-US" sz="1600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827791" y="859596"/>
            <a:ext cx="22998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>
                <a:solidFill>
                  <a:schemeClr val="bg1"/>
                </a:solidFill>
                <a:latin typeface="Century Gothic" charset="0"/>
                <a:ea typeface="Century Gothic" charset="0"/>
                <a:cs typeface="Century Gothic" charset="0"/>
              </a:rPr>
              <a:t>CHAIRMAN</a:t>
            </a:r>
            <a:endParaRPr lang="en-US" sz="1400" b="1" dirty="0">
              <a:solidFill>
                <a:schemeClr val="bg1"/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857545" y="3396841"/>
            <a:ext cx="22998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accent5">
                    <a:lumMod val="50000"/>
                  </a:schemeClr>
                </a:solidFill>
                <a:latin typeface="Century Gothic" charset="0"/>
                <a:ea typeface="Century Gothic" charset="0"/>
                <a:cs typeface="Century Gothic" charset="0"/>
              </a:rPr>
              <a:t>VILLETE</a:t>
            </a:r>
            <a:endParaRPr lang="en-US" sz="2400" b="1" dirty="0">
              <a:solidFill>
                <a:schemeClr val="accent5">
                  <a:lumMod val="50000"/>
                </a:schemeClr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857545" y="3783779"/>
            <a:ext cx="22998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Century Gothic" charset="0"/>
                <a:ea typeface="Century Gothic" charset="0"/>
                <a:cs typeface="Century Gothic" charset="0"/>
              </a:rPr>
              <a:t>John H.</a:t>
            </a:r>
            <a:endParaRPr lang="en-US" sz="1600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857545" y="4043590"/>
            <a:ext cx="22998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Century Gothic" charset="0"/>
                <a:ea typeface="Century Gothic" charset="0"/>
                <a:cs typeface="Century Gothic" charset="0"/>
              </a:rPr>
              <a:t>Independent</a:t>
            </a:r>
            <a:endParaRPr lang="en-US" sz="1400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8008097" y="1388917"/>
            <a:ext cx="22998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accent5">
                    <a:lumMod val="50000"/>
                  </a:schemeClr>
                </a:solidFill>
                <a:latin typeface="Century Gothic" charset="0"/>
                <a:ea typeface="Century Gothic" charset="0"/>
                <a:cs typeface="Century Gothic" charset="0"/>
              </a:rPr>
              <a:t>VERDE</a:t>
            </a:r>
            <a:endParaRPr lang="en-US" sz="2400" b="1" dirty="0">
              <a:solidFill>
                <a:schemeClr val="accent5">
                  <a:lumMod val="50000"/>
                </a:schemeClr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8008097" y="1775855"/>
            <a:ext cx="22998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Century Gothic" charset="0"/>
                <a:ea typeface="Century Gothic" charset="0"/>
                <a:cs typeface="Century Gothic" charset="0"/>
              </a:rPr>
              <a:t>KIM PATRICK T.</a:t>
            </a:r>
            <a:endParaRPr lang="en-US" sz="1600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8008097" y="2035666"/>
            <a:ext cx="22998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Century Gothic" charset="0"/>
                <a:ea typeface="Century Gothic" charset="0"/>
                <a:cs typeface="Century Gothic" charset="0"/>
              </a:rPr>
              <a:t>Independent</a:t>
            </a:r>
            <a:endParaRPr lang="en-US" sz="1400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8008097" y="3370294"/>
            <a:ext cx="22998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accent5">
                    <a:lumMod val="50000"/>
                  </a:schemeClr>
                </a:solidFill>
                <a:latin typeface="Century Gothic" charset="0"/>
                <a:ea typeface="Century Gothic" charset="0"/>
                <a:cs typeface="Century Gothic" charset="0"/>
              </a:rPr>
              <a:t>VILLAVER</a:t>
            </a:r>
            <a:endParaRPr lang="en-US" sz="2400" b="1" dirty="0">
              <a:solidFill>
                <a:schemeClr val="accent5">
                  <a:lumMod val="50000"/>
                </a:schemeClr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8008097" y="3757232"/>
            <a:ext cx="22998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Century Gothic" charset="0"/>
                <a:ea typeface="Century Gothic" charset="0"/>
                <a:cs typeface="Century Gothic" charset="0"/>
              </a:rPr>
              <a:t>Ray Vincent Phillip D.</a:t>
            </a:r>
            <a:endParaRPr lang="en-US" sz="1600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8008097" y="4017043"/>
            <a:ext cx="22998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Century Gothic" charset="0"/>
                <a:ea typeface="Century Gothic" charset="0"/>
                <a:cs typeface="Century Gothic" charset="0"/>
              </a:rPr>
              <a:t>Independent</a:t>
            </a:r>
            <a:endParaRPr lang="en-US" sz="1400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4794167" y="2874815"/>
            <a:ext cx="22998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>
                <a:solidFill>
                  <a:schemeClr val="bg1"/>
                </a:solidFill>
                <a:latin typeface="Century Gothic" charset="0"/>
                <a:ea typeface="Century Gothic" charset="0"/>
                <a:cs typeface="Century Gothic" charset="0"/>
              </a:rPr>
              <a:t>VICE CHAIRMAN</a:t>
            </a:r>
            <a:endParaRPr lang="en-US" sz="1400" b="1" dirty="0">
              <a:solidFill>
                <a:schemeClr val="bg1"/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1164771" y="5123432"/>
            <a:ext cx="4605214" cy="1485900"/>
          </a:xfrm>
          <a:prstGeom prst="rect">
            <a:avLst/>
          </a:prstGeom>
          <a:solidFill>
            <a:srgbClr val="B8E2F7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1164771" y="4808671"/>
            <a:ext cx="9558646" cy="314762"/>
          </a:xfrm>
          <a:prstGeom prst="rect">
            <a:avLst/>
          </a:prstGeom>
          <a:solidFill>
            <a:srgbClr val="298B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>
            <a:off x="6118203" y="5123432"/>
            <a:ext cx="4605214" cy="1485900"/>
          </a:xfrm>
          <a:prstGeom prst="rect">
            <a:avLst/>
          </a:prstGeom>
          <a:solidFill>
            <a:srgbClr val="B8E2F7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1164771" y="5123432"/>
            <a:ext cx="1619992" cy="1485900"/>
          </a:xfrm>
          <a:prstGeom prst="rect">
            <a:avLst/>
          </a:prstGeom>
          <a:solidFill>
            <a:srgbClr val="298B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>
            <a:off x="6118203" y="5123432"/>
            <a:ext cx="1619992" cy="1485900"/>
          </a:xfrm>
          <a:prstGeom prst="rect">
            <a:avLst/>
          </a:prstGeom>
          <a:solidFill>
            <a:srgbClr val="298B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1434673" y="5326288"/>
            <a:ext cx="1080188" cy="1080188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6388105" y="5316163"/>
            <a:ext cx="1080188" cy="1080188"/>
          </a:xfrm>
          <a:prstGeom prst="rect">
            <a:avLst/>
          </a:prstGeom>
        </p:spPr>
      </p:pic>
      <p:sp>
        <p:nvSpPr>
          <p:cNvPr id="40" name="TextBox 39"/>
          <p:cNvSpPr txBox="1"/>
          <p:nvPr/>
        </p:nvSpPr>
        <p:spPr>
          <a:xfrm>
            <a:off x="2857545" y="5310167"/>
            <a:ext cx="22998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accent5">
                    <a:lumMod val="50000"/>
                  </a:schemeClr>
                </a:solidFill>
                <a:latin typeface="Century Gothic" charset="0"/>
                <a:ea typeface="Century Gothic" charset="0"/>
                <a:cs typeface="Century Gothic" charset="0"/>
              </a:rPr>
              <a:t>LABRADOR</a:t>
            </a:r>
            <a:endParaRPr lang="en-US" sz="2400" b="1" dirty="0">
              <a:solidFill>
                <a:schemeClr val="accent5">
                  <a:lumMod val="50000"/>
                </a:schemeClr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857545" y="5697105"/>
            <a:ext cx="22998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Century Gothic" charset="0"/>
                <a:ea typeface="Century Gothic" charset="0"/>
                <a:cs typeface="Century Gothic" charset="0"/>
              </a:rPr>
              <a:t>ALDWIN B.</a:t>
            </a:r>
            <a:endParaRPr lang="en-US" sz="1600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4827791" y="4794815"/>
            <a:ext cx="22998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>
                <a:solidFill>
                  <a:schemeClr val="bg1"/>
                </a:solidFill>
                <a:latin typeface="Century Gothic" charset="0"/>
                <a:ea typeface="Century Gothic" charset="0"/>
                <a:cs typeface="Century Gothic" charset="0"/>
              </a:rPr>
              <a:t>SECRETARY</a:t>
            </a:r>
            <a:endParaRPr lang="en-US" sz="1400" b="1" dirty="0">
              <a:solidFill>
                <a:schemeClr val="bg1"/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8008097" y="5324136"/>
            <a:ext cx="22998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accent5">
                    <a:lumMod val="50000"/>
                  </a:schemeClr>
                </a:solidFill>
                <a:latin typeface="Century Gothic" charset="0"/>
                <a:ea typeface="Century Gothic" charset="0"/>
                <a:cs typeface="Century Gothic" charset="0"/>
              </a:rPr>
              <a:t>VERDE</a:t>
            </a:r>
            <a:endParaRPr lang="en-US" sz="2400" b="1" dirty="0">
              <a:solidFill>
                <a:schemeClr val="accent5">
                  <a:lumMod val="50000"/>
                </a:schemeClr>
              </a:solidFill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8008097" y="5711074"/>
            <a:ext cx="22998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Century Gothic" charset="0"/>
                <a:ea typeface="Century Gothic" charset="0"/>
                <a:cs typeface="Century Gothic" charset="0"/>
              </a:rPr>
              <a:t>KIM PATRICK T.</a:t>
            </a:r>
            <a:endParaRPr lang="en-US" sz="1600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8008097" y="5970885"/>
            <a:ext cx="22998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Century Gothic" charset="0"/>
                <a:ea typeface="Century Gothic" charset="0"/>
                <a:cs typeface="Century Gothic" charset="0"/>
              </a:rPr>
              <a:t>Independent</a:t>
            </a:r>
            <a:endParaRPr lang="en-US" sz="1400" dirty="0">
              <a:latin typeface="Century Gothic" charset="0"/>
              <a:ea typeface="Century Gothic" charset="0"/>
              <a:cs typeface="Century Gothic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3667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262</TotalTime>
  <Words>151</Words>
  <Application>Microsoft Macintosh PowerPoint</Application>
  <PresentationFormat>Custom</PresentationFormat>
  <Paragraphs>38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Calibri</vt:lpstr>
      <vt:lpstr>Calibri Light</vt:lpstr>
      <vt:lpstr>Century Gothic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9</cp:revision>
  <dcterms:created xsi:type="dcterms:W3CDTF">2017-02-03T22:05:16Z</dcterms:created>
  <dcterms:modified xsi:type="dcterms:W3CDTF">2017-02-04T02:27:45Z</dcterms:modified>
</cp:coreProperties>
</file>

<file path=docProps/thumbnail.jpeg>
</file>